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Prototype lab flow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Sukhdeep </a:t>
            </a:r>
            <a:r>
              <a:rPr lang="en-US" dirty="0" err="1"/>
              <a:t>Sehra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86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7929" y="453520"/>
            <a:ext cx="3975653" cy="77893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26965" y="1925150"/>
            <a:ext cx="98175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PROPOSAL: A project that manages the flow of items entering in and leaving out of the prototype lab </a:t>
            </a:r>
          </a:p>
          <a:p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QR Code scanning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Logs items in to </a:t>
            </a:r>
            <a:r>
              <a:rPr lang="en-US" sz="2400"/>
              <a:t>the database</a:t>
            </a: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Save time by being efficient 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29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7929" y="453520"/>
            <a:ext cx="3975653" cy="77893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budget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26965" y="1647029"/>
            <a:ext cx="9817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Cost = $198.85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724842"/>
              </p:ext>
            </p:extLst>
          </p:nvPr>
        </p:nvGraphicFramePr>
        <p:xfrm>
          <a:off x="1226965" y="2277979"/>
          <a:ext cx="9817580" cy="382327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8480">
                  <a:extLst>
                    <a:ext uri="{9D8B030D-6E8A-4147-A177-3AD203B41FA5}">
                      <a16:colId xmlns:a16="http://schemas.microsoft.com/office/drawing/2014/main" val="3470046636"/>
                    </a:ext>
                  </a:extLst>
                </a:gridCol>
                <a:gridCol w="2037386">
                  <a:extLst>
                    <a:ext uri="{9D8B030D-6E8A-4147-A177-3AD203B41FA5}">
                      <a16:colId xmlns:a16="http://schemas.microsoft.com/office/drawing/2014/main" val="2397938026"/>
                    </a:ext>
                  </a:extLst>
                </a:gridCol>
                <a:gridCol w="1846754">
                  <a:extLst>
                    <a:ext uri="{9D8B030D-6E8A-4147-A177-3AD203B41FA5}">
                      <a16:colId xmlns:a16="http://schemas.microsoft.com/office/drawing/2014/main" val="3872805045"/>
                    </a:ext>
                  </a:extLst>
                </a:gridCol>
                <a:gridCol w="2748287">
                  <a:extLst>
                    <a:ext uri="{9D8B030D-6E8A-4147-A177-3AD203B41FA5}">
                      <a16:colId xmlns:a16="http://schemas.microsoft.com/office/drawing/2014/main" val="2618574184"/>
                    </a:ext>
                  </a:extLst>
                </a:gridCol>
                <a:gridCol w="683100">
                  <a:extLst>
                    <a:ext uri="{9D8B030D-6E8A-4147-A177-3AD203B41FA5}">
                      <a16:colId xmlns:a16="http://schemas.microsoft.com/office/drawing/2014/main" val="4257839297"/>
                    </a:ext>
                  </a:extLst>
                </a:gridCol>
                <a:gridCol w="655299">
                  <a:extLst>
                    <a:ext uri="{9D8B030D-6E8A-4147-A177-3AD203B41FA5}">
                      <a16:colId xmlns:a16="http://schemas.microsoft.com/office/drawing/2014/main" val="1113671988"/>
                    </a:ext>
                  </a:extLst>
                </a:gridCol>
                <a:gridCol w="798274">
                  <a:extLst>
                    <a:ext uri="{9D8B030D-6E8A-4147-A177-3AD203B41FA5}">
                      <a16:colId xmlns:a16="http://schemas.microsoft.com/office/drawing/2014/main" val="86521558"/>
                    </a:ext>
                  </a:extLst>
                </a:gridCol>
              </a:tblGrid>
              <a:tr h="2896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Item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Make/Model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Description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Status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Quantity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Cost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Final Cost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389616"/>
                  </a:ext>
                </a:extLst>
              </a:tr>
              <a:tr h="86892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Raspberry Pi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RPi3 Model 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Required to run the </a:t>
                      </a:r>
                      <a:br>
                        <a:rPr lang="en-US" sz="1100" u="none" strike="noStrike">
                          <a:effectLst/>
                        </a:rPr>
                      </a:br>
                      <a:r>
                        <a:rPr lang="en-US" sz="1100" u="none" strike="noStrike">
                          <a:effectLst/>
                        </a:rPr>
                        <a:t>database server.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Acquired [from Starter kit]</a:t>
                      </a:r>
                      <a:br>
                        <a:rPr lang="en-US" sz="1100" u="none" strike="noStrike">
                          <a:effectLst/>
                        </a:rPr>
                      </a:br>
                      <a:r>
                        <a:rPr lang="en-US" sz="1100" u="none" strike="noStrike">
                          <a:effectLst/>
                        </a:rPr>
                        <a:t>(www.raspberrypi.org/products/raspberry-pi-3-model-b)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2915807"/>
                  </a:ext>
                </a:extLst>
              </a:tr>
              <a:tr h="6661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USB Webcam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Microsoft Lifecam HD-3000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Required to read QR </a:t>
                      </a:r>
                      <a:br>
                        <a:rPr lang="en-US" sz="1100" u="none" strike="noStrike">
                          <a:effectLst/>
                        </a:rPr>
                      </a:br>
                      <a:r>
                        <a:rPr lang="en-US" sz="1100" u="none" strike="noStrike">
                          <a:effectLst/>
                        </a:rPr>
                        <a:t>codes.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Purchased</a:t>
                      </a:r>
                      <a:br>
                        <a:rPr lang="en-US" sz="1100" u="none" strike="noStrike">
                          <a:effectLst/>
                        </a:rPr>
                      </a:br>
                      <a:r>
                        <a:rPr lang="en-US" sz="1100" u="none" strike="noStrike">
                          <a:effectLst/>
                        </a:rPr>
                        <a:t>(www.amazon.ca/dp/B009VL9YJ2)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$35.99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$40.67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50254932"/>
                  </a:ext>
                </a:extLst>
              </a:tr>
              <a:tr h="86892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Starter Kit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Raspberry Pi Starter Kit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AC Adapter and SD card</a:t>
                      </a:r>
                      <a:br>
                        <a:rPr lang="en-US" sz="1100" u="none" strike="noStrike">
                          <a:effectLst/>
                        </a:rPr>
                      </a:br>
                      <a:r>
                        <a:rPr lang="en-US" sz="1100" u="none" strike="noStrike">
                          <a:effectLst/>
                        </a:rPr>
                        <a:t> required. Case is not necessary.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Purchased (www.amazon.ca/dp/B01CCF6V3A)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$99.99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$112.98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53697593"/>
                  </a:ext>
                </a:extLst>
              </a:tr>
              <a:tr h="112960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PCB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Printed Circuit Board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A required a circuit to</a:t>
                      </a:r>
                      <a:br>
                        <a:rPr lang="en-US" sz="1100" u="none" strike="noStrike">
                          <a:effectLst/>
                        </a:rPr>
                      </a:br>
                      <a:r>
                        <a:rPr lang="en-US" sz="1100" u="none" strike="noStrike">
                          <a:effectLst/>
                        </a:rPr>
                        <a:t>light up the L.E.D  once</a:t>
                      </a:r>
                      <a:br>
                        <a:rPr lang="en-US" sz="1100" u="none" strike="noStrike">
                          <a:effectLst/>
                        </a:rPr>
                      </a:br>
                      <a:r>
                        <a:rPr lang="en-US" sz="1100" u="none" strike="noStrike">
                          <a:effectLst/>
                        </a:rPr>
                        <a:t>the webcam scans a QR </a:t>
                      </a:r>
                      <a:br>
                        <a:rPr lang="en-US" sz="1100" u="none" strike="noStrike">
                          <a:effectLst/>
                        </a:rPr>
                      </a:br>
                      <a:r>
                        <a:rPr lang="en-US" sz="1100" u="none" strike="noStrike">
                          <a:effectLst/>
                        </a:rPr>
                        <a:t>Code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Acquired </a:t>
                      </a:r>
                      <a:br>
                        <a:rPr lang="en-US" sz="1100" u="none" strike="noStrike">
                          <a:effectLst/>
                        </a:rPr>
                      </a:br>
                      <a:r>
                        <a:rPr lang="en-US" sz="1100" u="none" strike="noStrike">
                          <a:effectLst/>
                        </a:rPr>
                        <a:t>(Humber Prototype Lab)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$40.00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$45.20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18693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9558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4591" y="453520"/>
            <a:ext cx="4956313" cy="77893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Project Schedule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5" y="1741926"/>
            <a:ext cx="11512204" cy="452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946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7929" y="453520"/>
            <a:ext cx="3975653" cy="77893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build VIDEO</a:t>
            </a:r>
          </a:p>
        </p:txBody>
      </p:sp>
      <p:pic>
        <p:nvPicPr>
          <p:cNvPr id="3" name="Build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3528" y="1232453"/>
            <a:ext cx="8624454" cy="485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155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4887" y="453520"/>
            <a:ext cx="10734261" cy="77893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Knowledge from previous courses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37784" y="2097602"/>
            <a:ext cx="981757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TECH 101 – Electric Circuits &amp; TECH 150 – AC Circuits</a:t>
            </a:r>
            <a:br>
              <a:rPr lang="en-US" sz="2400" dirty="0"/>
            </a:br>
            <a:r>
              <a:rPr lang="en-US" sz="2400" dirty="0"/>
              <a:t>Building, designing, and testing circuits.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CENG 215 – Digital and Interfacing Systems</a:t>
            </a:r>
            <a:br>
              <a:rPr lang="en-US" sz="2400" dirty="0"/>
            </a:br>
            <a:r>
              <a:rPr lang="en-US" sz="2400" dirty="0"/>
              <a:t>Using logic to manipulate circuits.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CENG 216 – Intro to Software Engineering &amp; WRIT 220</a:t>
            </a:r>
            <a:br>
              <a:rPr lang="en-US" sz="2400" dirty="0"/>
            </a:br>
            <a:r>
              <a:rPr lang="en-US" sz="2400" dirty="0"/>
              <a:t>Gantt Chart and writing weekly progress reports.</a:t>
            </a:r>
          </a:p>
          <a:p>
            <a:endParaRPr lang="en-US" sz="2400" dirty="0"/>
          </a:p>
          <a:p>
            <a:r>
              <a:rPr lang="en-US" sz="2400" dirty="0"/>
              <a:t>CENG 256 - </a:t>
            </a:r>
            <a:r>
              <a:rPr lang="en-US" sz="2400" dirty="0"/>
              <a:t>Unix Internals</a:t>
            </a:r>
            <a:endParaRPr lang="en-US" sz="2400" dirty="0"/>
          </a:p>
          <a:p>
            <a:r>
              <a:rPr lang="en-US" sz="2400" dirty="0"/>
              <a:t>Using shell scripting to  blink the led.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23054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158</TotalTime>
  <Words>148</Words>
  <Application>Microsoft Office PowerPoint</Application>
  <PresentationFormat>Widescreen</PresentationFormat>
  <Paragraphs>53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Celestial</vt:lpstr>
      <vt:lpstr>Prototype lab flow</vt:lpstr>
      <vt:lpstr>Introduction</vt:lpstr>
      <vt:lpstr>budget</vt:lpstr>
      <vt:lpstr>Project Schedule </vt:lpstr>
      <vt:lpstr>build VIDEO</vt:lpstr>
      <vt:lpstr>Knowledge from previous courses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lab flow</dc:title>
  <dc:creator>Sukhdeep</dc:creator>
  <cp:lastModifiedBy>Sukhdeep</cp:lastModifiedBy>
  <cp:revision>24</cp:revision>
  <dcterms:created xsi:type="dcterms:W3CDTF">2016-11-29T15:47:33Z</dcterms:created>
  <dcterms:modified xsi:type="dcterms:W3CDTF">2016-12-06T18:32:17Z</dcterms:modified>
</cp:coreProperties>
</file>

<file path=docProps/thumbnail.jpeg>
</file>